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65"/>
    <p:restoredTop sz="86429"/>
  </p:normalViewPr>
  <p:slideViewPr>
    <p:cSldViewPr snapToGrid="0" snapToObjects="1" showGuides="1">
      <p:cViewPr varScale="1">
        <p:scale>
          <a:sx n="112" d="100"/>
          <a:sy n="112" d="100"/>
        </p:scale>
        <p:origin x="60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FE024-9708-9145-9E34-0C4B089543DF}" type="datetimeFigureOut">
              <a:rPr lang="pl-PL" smtClean="0"/>
              <a:t>2022-06-09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EA8E7-FB81-B343-9C40-CDA80A5BDD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45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EA8E7-FB81-B343-9C40-CDA80A5BDDD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/>
            </a:lvl1pPr>
          </a:lstStyle>
          <a:p>
            <a:r>
              <a:rPr lang="pl-PL" dirty="0" smtClean="0"/>
              <a:t>STRONA TYTUŁOWA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177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UZASADNIENIE WYBORU TEMATU PRACY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565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PRZEDMIOT BADAŃ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701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CEL PRACY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316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PROBLEM BADAWCZY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03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/>
            </a:lvl1pPr>
          </a:lstStyle>
          <a:p>
            <a:r>
              <a:rPr lang="pl-PL" dirty="0" smtClean="0"/>
              <a:t>HIPOTEZA NAUKOWA / PROBLEMY NAUKOWE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232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PYTANIA BADAWCZE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364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METODA REALIZACJI CELU PRACY ZE SZCZEGÓLNYM UWZGLĘDNIENIEM </a:t>
            </a:r>
            <a:br>
              <a:rPr lang="pl-PL" dirty="0" smtClean="0"/>
            </a:br>
            <a:r>
              <a:rPr lang="pl-PL" dirty="0" smtClean="0"/>
              <a:t>TECHNIK I NARZĘDZI BADAŃ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408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W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7CBAA473-2A4D-2744-9B10-7D2034554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038" y="296863"/>
            <a:ext cx="3710257" cy="779090"/>
          </a:xfrm>
          <a:prstGeom prst="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0AB15657-C653-5347-A3EA-72C00EAF1807}"/>
              </a:ext>
            </a:extLst>
          </p:cNvPr>
          <p:cNvCxnSpPr>
            <a:cxnSpLocks/>
          </p:cNvCxnSpPr>
          <p:nvPr userDrawn="1"/>
        </p:nvCxnSpPr>
        <p:spPr>
          <a:xfrm flipH="1">
            <a:off x="9674236" y="311723"/>
            <a:ext cx="1" cy="790066"/>
          </a:xfrm>
          <a:prstGeom prst="line">
            <a:avLst/>
          </a:prstGeom>
          <a:ln w="25400">
            <a:solidFill>
              <a:srgbClr val="006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597231B-556B-D541-997D-A329FBA5AB79}"/>
              </a:ext>
            </a:extLst>
          </p:cNvPr>
          <p:cNvSpPr txBox="1"/>
          <p:nvPr userDrawn="1"/>
        </p:nvSpPr>
        <p:spPr>
          <a:xfrm>
            <a:off x="5214029" y="348494"/>
            <a:ext cx="4118952" cy="79216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Rozprawa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doktorska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ROZPRAWY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IMIĘ </a:t>
            </a:r>
            <a:r>
              <a:rPr lang="pl-PL" sz="1200" dirty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NAZWISKO </a:t>
            </a:r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DOKTORANTA</a:t>
            </a:r>
          </a:p>
          <a:p>
            <a:pPr algn="r"/>
            <a:r>
              <a:rPr lang="pl-PL" sz="120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</a:t>
            </a:r>
            <a:r>
              <a:rPr lang="pl-PL" sz="1200" baseline="0" dirty="0" smtClean="0">
                <a:solidFill>
                  <a:srgbClr val="00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studia doktoranckie, eksternistyczny</a:t>
            </a:r>
            <a:endParaRPr lang="pl-PL" sz="1200" dirty="0">
              <a:solidFill>
                <a:srgbClr val="0062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tytułu 1">
            <a:extLst>
              <a:ext uri="{FF2B5EF4-FFF2-40B4-BE49-F238E27FC236}">
                <a16:creationId xmlns:a16="http://schemas.microsoft.com/office/drawing/2014/main" id="{F9FB7556-4E29-A444-B7DF-D110CC313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333" y="1377525"/>
            <a:ext cx="10515600" cy="537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00" b="0" baseline="0"/>
            </a:lvl1pPr>
          </a:lstStyle>
          <a:p>
            <a:r>
              <a:rPr lang="pl-PL" dirty="0" smtClean="0"/>
              <a:t>KRÓTKIE OMÓWIENIE STRUKTURY PRACY</a:t>
            </a:r>
            <a:endParaRPr lang="pl-PL" dirty="0"/>
          </a:p>
        </p:txBody>
      </p:sp>
      <p:pic>
        <p:nvPicPr>
          <p:cNvPr id="12" name="Obraz 11" descr="Obraz zawierający tekst, znak, zewnętrzne&#10;&#10;Opis wygenerowany automatycznie">
            <a:extLst>
              <a:ext uri="{FF2B5EF4-FFF2-40B4-BE49-F238E27FC236}">
                <a16:creationId xmlns:a16="http://schemas.microsoft.com/office/drawing/2014/main" id="{F4C222F4-9EE9-2648-A8E6-E2F5CEB1E9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492" y="301911"/>
            <a:ext cx="1876470" cy="79778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931333" y="2074333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wyniki badań własnych: teoretycznych (wnioski z przeglądu literatury),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wyniki badań własnych: praktycznych (wnioski z badań),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informacja o rezultatach: odpowiedzi na pytania badawcze, realizacja celu, wypełnienie luki,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podsumowanie i wnioski.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8791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73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28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62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628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628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628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628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3" pos="189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7491" userDrawn="1">
          <p15:clr>
            <a:srgbClr val="F26B43"/>
          </p15:clr>
        </p15:guide>
        <p15:guide id="7" orient="horz" pos="4133" userDrawn="1">
          <p15:clr>
            <a:srgbClr val="F26B43"/>
          </p15:clr>
        </p15:guide>
        <p15:guide id="8" orient="horz" pos="6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838200" y="2878872"/>
            <a:ext cx="10515600" cy="3416966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67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02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58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95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72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66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44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017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1621025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</Words>
  <Application>Microsoft Office PowerPoint</Application>
  <PresentationFormat>Panoramiczny</PresentationFormat>
  <Paragraphs>1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Hauza</dc:creator>
  <cp:lastModifiedBy>Grzegorz</cp:lastModifiedBy>
  <cp:revision>32</cp:revision>
  <dcterms:created xsi:type="dcterms:W3CDTF">2021-03-09T11:32:41Z</dcterms:created>
  <dcterms:modified xsi:type="dcterms:W3CDTF">2022-06-09T11:44:23Z</dcterms:modified>
</cp:coreProperties>
</file>